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5"/>
  </p:notesMasterIdLst>
  <p:sldIdLst>
    <p:sldId id="277" r:id="rId2"/>
    <p:sldId id="269" r:id="rId3"/>
    <p:sldId id="283" r:id="rId4"/>
    <p:sldId id="287" r:id="rId5"/>
    <p:sldId id="288" r:id="rId6"/>
    <p:sldId id="295" r:id="rId7"/>
    <p:sldId id="296" r:id="rId8"/>
    <p:sldId id="294" r:id="rId9"/>
    <p:sldId id="299" r:id="rId10"/>
    <p:sldId id="289" r:id="rId11"/>
    <p:sldId id="291" r:id="rId12"/>
    <p:sldId id="268" r:id="rId13"/>
    <p:sldId id="267" r:id="rId14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6"/>
    <p:restoredTop sz="57260" autoAdjust="0"/>
  </p:normalViewPr>
  <p:slideViewPr>
    <p:cSldViewPr snapToGrid="0" snapToObjects="1">
      <p:cViewPr>
        <p:scale>
          <a:sx n="200" d="100"/>
          <a:sy n="200" d="100"/>
        </p:scale>
        <p:origin x="-72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50" d="100"/>
          <a:sy n="150" d="100"/>
        </p:scale>
        <p:origin x="45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5713E-38FF-2B41-AFA5-708B2F2A78ED}" type="datetimeFigureOut">
              <a:rPr kumimoji="1" lang="zh-TW" altLang="en-US" smtClean="0"/>
              <a:t>2024/4/16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F3A73-0507-8E4B-B577-65FF97C3F09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403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3A73-0507-8E4B-B577-65FF97C3F09C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781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</a:t>
            </a:r>
            <a:r>
              <a:rPr lang="zh-TW" altLang="en-US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方向 </a:t>
            </a:r>
            <a:r>
              <a:rPr lang="en-US" altLang="zh-TW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詢問客戶的部分</a:t>
            </a:r>
            <a:r>
              <a:rPr lang="en-US" altLang="zh-TW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dirty="0">
              <a:solidFill>
                <a:srgbClr val="10101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 (</a:t>
            </a:r>
            <a:r>
              <a:rPr lang="zh-TW" altLang="en-US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建議不要超過三個</a:t>
            </a:r>
            <a:r>
              <a:rPr lang="en-US" altLang="zh-TW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(</a:t>
            </a:r>
            <a:r>
              <a:rPr lang="zh-TW" altLang="en-US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 </a:t>
            </a:r>
            <a:r>
              <a:rPr lang="en-US" altLang="zh-TW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 </a:t>
            </a:r>
            <a:r>
              <a:rPr lang="zh-TW" altLang="en-US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推薦或新品產品 </a:t>
            </a:r>
            <a:r>
              <a:rPr lang="en-US" altLang="zh-TW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整廠服務 </a:t>
            </a:r>
            <a:r>
              <a:rPr lang="en-US" altLang="zh-TW" sz="1800" dirty="0">
                <a:solidFill>
                  <a:srgbClr val="1010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ESG …. 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dirty="0">
              <a:solidFill>
                <a:srgbClr val="10101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3A73-0507-8E4B-B577-65FF97C3F09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678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3A73-0507-8E4B-B577-65FF97C3F09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552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dirty="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整廠規劃 文案參考</a:t>
            </a:r>
            <a:r>
              <a:rPr lang="en-US" altLang="zh-TW" sz="1800" dirty="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https://www.arburg.com/en/product-world/</a:t>
            </a:r>
            <a:r>
              <a:rPr lang="en-US" altLang="zh-TW" sz="180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turnkey-projects/</a:t>
            </a:r>
            <a:br>
              <a:rPr lang="en-US" altLang="zh-TW" sz="180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https://www.sidel.com/en/line-integration-pa-93</a:t>
            </a:r>
            <a:br>
              <a:rPr lang="en-US" altLang="zh-TW" sz="180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https://www.krones.com/en/products/complete-solutions/complete-factories.php</a:t>
            </a:r>
            <a:r>
              <a:rPr lang="en-US" altLang="zh-TW" sz="1800" dirty="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dirty="0">
                <a:solidFill>
                  <a:srgbClr val="494A4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https://jomarcorp.com/tooling-turnkey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3A73-0507-8E4B-B577-65FF97C3F09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986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應用參考  文案可以參考</a:t>
            </a:r>
            <a:endParaRPr lang="en-US" altLang="zh-TW" dirty="0"/>
          </a:p>
          <a:p>
            <a:r>
              <a:rPr lang="en-US" altLang="zh-TW" dirty="0"/>
              <a:t>https://www.milacron.com/market-solutions/</a:t>
            </a:r>
            <a:br>
              <a:rPr lang="en-US" altLang="zh-TW" dirty="0"/>
            </a:br>
            <a:r>
              <a:rPr lang="en-US" altLang="zh-TW" dirty="0"/>
              <a:t>https://www.arburg.com/en/solutions/by-industry/mobility/</a:t>
            </a:r>
            <a:br>
              <a:rPr lang="en-US" altLang="zh-TW" dirty="0"/>
            </a:br>
            <a:r>
              <a:rPr lang="en-US" altLang="zh-TW" dirty="0"/>
              <a:t>https://www.engelglobal.com/en/industries/plastic-packaging-injection-moulding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3A73-0507-8E4B-B577-65FF97C3F09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3590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3A73-0507-8E4B-B577-65FF97C3F09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614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6265CE1-D0AB-609F-66DF-AF5553EED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D40A44F2-972D-EA21-4F05-A77F73BFC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C6958D53-A1E0-DD10-F47D-A2C9DBE8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9FE23B59-A476-2C52-971D-D1F0D21F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883F6FD-9F26-BEF0-5EFA-8A5D120F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805917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3622D1C-389A-1C68-037E-DD0DED1F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5F4CBF0D-B3CF-8A7E-7203-ADC60C6B5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B0EEAD01-0F3E-5DD4-9ACC-9D83B44F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A2E15D98-599C-8B84-CDE6-15D0A9B37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B1D2A4AE-59B3-A1D3-EA44-3D2E4558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726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9EB9C373-AAB0-6607-38BC-2259F2DBC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F54ADFCD-4EFC-5392-42E9-4B5008562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27C344F-9DF2-94F5-F696-B87F1A146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47CF74E-18F4-B5DC-6A8D-0FE73E8A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DF3C22F-C063-C1AE-8944-D0F6CE9F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51838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819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8356" y="1857220"/>
            <a:ext cx="7732643" cy="412474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r>
              <a:rPr lang="en" altLang="zh-TW" dirty="0"/>
              <a:t>PRESENTATION HEADLINE</a:t>
            </a:r>
            <a:r>
              <a:rPr lang="zh-TW" altLang="en-US" dirty="0"/>
              <a:t> 簡報標題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8356" y="2276656"/>
            <a:ext cx="7732644" cy="777970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" altLang="zh-TW" dirty="0"/>
              <a:t>Optional subtitle in one or two lines</a:t>
            </a:r>
            <a:r>
              <a:rPr lang="zh-TW" altLang="en-US" dirty="0"/>
              <a:t> 副標題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4A9706CD-0AE0-B149-8070-B881FFB3B4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8356" y="3061588"/>
            <a:ext cx="7732643" cy="54238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" altLang="zh-TW" dirty="0"/>
              <a:t>Department </a:t>
            </a:r>
            <a:r>
              <a:rPr lang="zh-TW" altLang="en-US" dirty="0"/>
              <a:t>部門</a:t>
            </a:r>
          </a:p>
          <a:p>
            <a:pPr lvl="0"/>
            <a:r>
              <a:rPr lang="en" altLang="zh-TW" dirty="0"/>
              <a:t>Presenter Name</a:t>
            </a:r>
            <a:r>
              <a:rPr lang="zh-TW" altLang="en-US" dirty="0"/>
              <a:t> 講者姓名</a:t>
            </a:r>
          </a:p>
        </p:txBody>
      </p:sp>
    </p:spTree>
    <p:extLst>
      <p:ext uri="{BB962C8B-B14F-4D97-AF65-F5344CB8AC3E}">
        <p14:creationId xmlns:p14="http://schemas.microsoft.com/office/powerpoint/2010/main" val="1778242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兩個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358" y="325151"/>
            <a:ext cx="7732642" cy="556592"/>
          </a:xfrm>
        </p:spPr>
        <p:txBody>
          <a:bodyPr anchor="t">
            <a:noAutofit/>
          </a:bodyPr>
          <a:lstStyle>
            <a:lvl1pPr>
              <a:defRPr sz="2000" b="1" i="0" baseline="0">
                <a:solidFill>
                  <a:schemeClr val="tx2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r>
              <a:rPr lang="en" altLang="zh-TW" dirty="0"/>
              <a:t>CHAPTER TITLE ONE OR TWO LINES</a:t>
            </a:r>
            <a:br>
              <a:rPr lang="en" altLang="zh-TW" dirty="0"/>
            </a:br>
            <a:r>
              <a:rPr lang="zh-TW" altLang="en-US" dirty="0"/>
              <a:t>主標題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8358" y="914401"/>
            <a:ext cx="7732642" cy="273845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solidFill>
                  <a:schemeClr val="bg2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" altLang="zh-TW" dirty="0"/>
              <a:t>Optional </a:t>
            </a:r>
            <a:r>
              <a:rPr lang="en" altLang="zh-TW" dirty="0" err="1"/>
              <a:t>subtilte</a:t>
            </a:r>
            <a:r>
              <a:rPr lang="zh-TW" altLang="en-US" dirty="0"/>
              <a:t> 副標題</a:t>
            </a:r>
            <a:endParaRPr lang="en" altLang="zh-TW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8358" y="1271671"/>
            <a:ext cx="8607284" cy="3495592"/>
          </a:xfrm>
        </p:spPr>
        <p:txBody>
          <a:bodyPr>
            <a:norm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 b="0" baseline="0">
                <a:solidFill>
                  <a:schemeClr val="tx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 dirty="0"/>
              <a:t>Paragraph Headline</a:t>
            </a:r>
            <a:r>
              <a:rPr lang="zh-TW" altLang="en-US" dirty="0"/>
              <a:t> 段落標題</a:t>
            </a:r>
            <a:endParaRPr lang="en-US" altLang="zh-TW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F073E4-C0B8-C14E-8B39-B201E26EF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2363" y="4788755"/>
            <a:ext cx="2057400" cy="1369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4162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358" y="2414262"/>
            <a:ext cx="7732642" cy="2360542"/>
          </a:xfrm>
        </p:spPr>
        <p:txBody>
          <a:bodyPr anchor="b">
            <a:normAutofit/>
          </a:bodyPr>
          <a:lstStyle>
            <a:lvl1pPr>
              <a:defRPr sz="5400" b="1" baseline="0">
                <a:solidFill>
                  <a:schemeClr val="bg1"/>
                </a:solidFill>
                <a:latin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en" altLang="zh-TW" dirty="0"/>
              <a:t>GREAT </a:t>
            </a:r>
            <a:br>
              <a:rPr lang="en" altLang="zh-TW" dirty="0"/>
            </a:br>
            <a:r>
              <a:rPr lang="en" altLang="zh-TW" dirty="0"/>
              <a:t>TEAM </a:t>
            </a:r>
            <a:br>
              <a:rPr lang="en" altLang="zh-TW" dirty="0"/>
            </a:br>
            <a:r>
              <a:rPr lang="en" altLang="zh-TW" dirty="0"/>
              <a:t>MARKETING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8358" y="357810"/>
            <a:ext cx="7732642" cy="198782"/>
          </a:xfrm>
        </p:spPr>
        <p:txBody>
          <a:bodyPr anchor="ctr">
            <a:normAutofit/>
          </a:bodyPr>
          <a:lstStyle>
            <a:lvl1pPr marL="0" indent="0">
              <a:buNone/>
              <a:defRPr sz="1300" b="1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dirty="0"/>
              <a:t>成為</a:t>
            </a:r>
            <a:r>
              <a:rPr lang="en" altLang="zh-TW" dirty="0"/>
              <a:t>B2B</a:t>
            </a:r>
            <a:r>
              <a:rPr lang="zh-TW" altLang="en-US" dirty="0"/>
              <a:t>企業成長的加速器，讓企業品牌揚名全球的最佳策略夥伴</a:t>
            </a:r>
          </a:p>
        </p:txBody>
      </p:sp>
    </p:spTree>
    <p:extLst>
      <p:ext uri="{BB962C8B-B14F-4D97-AF65-F5344CB8AC3E}">
        <p14:creationId xmlns:p14="http://schemas.microsoft.com/office/powerpoint/2010/main" val="2769348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兩個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358" y="2204357"/>
            <a:ext cx="8607284" cy="367393"/>
          </a:xfrm>
        </p:spPr>
        <p:txBody>
          <a:bodyPr anchor="ctr">
            <a:noAutofit/>
          </a:bodyPr>
          <a:lstStyle>
            <a:lvl1pPr algn="ctr">
              <a:defRPr sz="2600" b="1" i="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r>
              <a:rPr lang="en" altLang="zh-TW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8358" y="2623457"/>
            <a:ext cx="8607284" cy="299357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謝謝您的聆聽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209946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8356" y="1857220"/>
            <a:ext cx="7732643" cy="412474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tx2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r>
              <a:rPr lang="en" altLang="zh-TW" dirty="0"/>
              <a:t>PRESENTATION HEADLINE</a:t>
            </a:r>
            <a:r>
              <a:rPr lang="zh-TW" altLang="en-US" dirty="0"/>
              <a:t> 簡報標題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8356" y="2276656"/>
            <a:ext cx="7732644" cy="777970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2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" altLang="zh-TW" dirty="0"/>
              <a:t>Optional subtitle in one or two lines</a:t>
            </a:r>
            <a:r>
              <a:rPr lang="zh-TW" altLang="en-US" dirty="0"/>
              <a:t> 副標題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4A9706CD-0AE0-B149-8070-B881FFB3B4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8356" y="3061588"/>
            <a:ext cx="7732643" cy="54238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2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" altLang="zh-TW" dirty="0"/>
              <a:t>Department </a:t>
            </a:r>
            <a:r>
              <a:rPr lang="zh-TW" altLang="en-US" dirty="0"/>
              <a:t>部門</a:t>
            </a:r>
          </a:p>
          <a:p>
            <a:pPr lvl="0"/>
            <a:r>
              <a:rPr lang="en" altLang="zh-TW" dirty="0"/>
              <a:t>Presenter Name</a:t>
            </a:r>
            <a:r>
              <a:rPr lang="zh-TW" altLang="en-US" dirty="0"/>
              <a:t> 講者姓名</a:t>
            </a:r>
          </a:p>
        </p:txBody>
      </p:sp>
    </p:spTree>
    <p:extLst>
      <p:ext uri="{BB962C8B-B14F-4D97-AF65-F5344CB8AC3E}">
        <p14:creationId xmlns:p14="http://schemas.microsoft.com/office/powerpoint/2010/main" val="3173761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357" y="468086"/>
            <a:ext cx="7732642" cy="337458"/>
          </a:xfrm>
        </p:spPr>
        <p:txBody>
          <a:bodyPr>
            <a:normAutofit/>
          </a:bodyPr>
          <a:lstStyle>
            <a:lvl1pPr>
              <a:defRPr sz="2600" b="1" i="0" baseline="0">
                <a:solidFill>
                  <a:schemeClr val="tx2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r>
              <a:rPr lang="en" altLang="zh-TW" dirty="0"/>
              <a:t>AGENDA</a:t>
            </a:r>
            <a:r>
              <a:rPr lang="zh-TW" altLang="en-US" dirty="0"/>
              <a:t> 本日議程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4D990250-EA33-5A43-A005-17663ACD6BD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8357" y="1242998"/>
            <a:ext cx="2659900" cy="349417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800" baseline="0">
                <a:solidFill>
                  <a:schemeClr val="tx2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" altLang="zh-TW" dirty="0"/>
              <a:t>Section 1</a:t>
            </a:r>
            <a:r>
              <a:rPr lang="zh-TW" altLang="en-US" dirty="0"/>
              <a:t> 章節（ㄧ）</a:t>
            </a:r>
            <a:endParaRPr lang="en" altLang="zh-TW" dirty="0"/>
          </a:p>
          <a:p>
            <a:pPr lvl="0"/>
            <a:endParaRPr lang="en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TW" dirty="0"/>
              <a:t>Section 2</a:t>
            </a:r>
            <a:r>
              <a:rPr lang="zh-TW" altLang="en-US" dirty="0"/>
              <a:t> 章節（二）</a:t>
            </a:r>
            <a:endParaRPr lang="en" altLang="zh-TW" dirty="0"/>
          </a:p>
          <a:p>
            <a:pPr lvl="0"/>
            <a:endParaRPr lang="en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TW" dirty="0"/>
              <a:t>Section 3</a:t>
            </a:r>
            <a:r>
              <a:rPr lang="zh-TW" altLang="en-US" dirty="0"/>
              <a:t> 章節（三）</a:t>
            </a:r>
            <a:endParaRPr lang="en" altLang="zh-TW" dirty="0"/>
          </a:p>
          <a:p>
            <a:pPr lvl="0"/>
            <a:endParaRPr lang="en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TW" dirty="0"/>
              <a:t>Section 4</a:t>
            </a:r>
            <a:r>
              <a:rPr lang="zh-TW" altLang="en-US" dirty="0"/>
              <a:t> 章節（四）</a:t>
            </a:r>
            <a:endParaRPr lang="en" altLang="zh-TW" dirty="0"/>
          </a:p>
          <a:p>
            <a:pPr lvl="0"/>
            <a:endParaRPr lang="en" altLang="zh-TW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TW" dirty="0"/>
              <a:t>Section 5</a:t>
            </a:r>
            <a:r>
              <a:rPr lang="zh-TW" altLang="en-US" dirty="0"/>
              <a:t> 章節（五）</a:t>
            </a:r>
            <a:endParaRPr lang="en" altLang="zh-TW" dirty="0"/>
          </a:p>
          <a:p>
            <a:pPr lvl="0"/>
            <a:endParaRPr lang="en" altLang="zh-TW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67A0DE-3D5A-DA48-B7D9-726E69EFDDC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28257" y="1242998"/>
            <a:ext cx="5861957" cy="3494173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800" baseline="0">
                <a:solidFill>
                  <a:schemeClr val="tx2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" altLang="zh-TW" dirty="0"/>
              <a:t>Lorem ipsum dolore </a:t>
            </a:r>
            <a:r>
              <a:rPr lang="en" altLang="zh-TW" dirty="0" err="1"/>
              <a:t>est</a:t>
            </a:r>
            <a:r>
              <a:rPr lang="en" altLang="zh-TW" dirty="0"/>
              <a:t> </a:t>
            </a:r>
            <a:r>
              <a:rPr lang="en" altLang="zh-TW" dirty="0" err="1"/>
              <a:t>consista</a:t>
            </a:r>
            <a:endParaRPr lang="en" altLang="zh-TW" dirty="0"/>
          </a:p>
          <a:p>
            <a:pPr lvl="0"/>
            <a:endParaRPr lang="en" altLang="zh-TW" dirty="0"/>
          </a:p>
          <a:p>
            <a:pPr lvl="0"/>
            <a:r>
              <a:rPr lang="en" altLang="zh-TW" dirty="0"/>
              <a:t>Lorem ipsum dolore </a:t>
            </a:r>
            <a:r>
              <a:rPr lang="en" altLang="zh-TW" dirty="0" err="1"/>
              <a:t>est</a:t>
            </a:r>
            <a:r>
              <a:rPr lang="en" altLang="zh-TW" dirty="0"/>
              <a:t> </a:t>
            </a:r>
            <a:r>
              <a:rPr lang="en" altLang="zh-TW" dirty="0" err="1"/>
              <a:t>consista</a:t>
            </a:r>
            <a:endParaRPr lang="en" altLang="zh-TW" dirty="0"/>
          </a:p>
          <a:p>
            <a:pPr lvl="0"/>
            <a:endParaRPr lang="en" altLang="zh-TW" dirty="0"/>
          </a:p>
          <a:p>
            <a:pPr lvl="0"/>
            <a:r>
              <a:rPr lang="en" altLang="zh-TW" dirty="0"/>
              <a:t>Lorem ipsum dolore </a:t>
            </a:r>
            <a:r>
              <a:rPr lang="en" altLang="zh-TW" dirty="0" err="1"/>
              <a:t>est</a:t>
            </a:r>
            <a:r>
              <a:rPr lang="en" altLang="zh-TW" dirty="0"/>
              <a:t> </a:t>
            </a:r>
            <a:r>
              <a:rPr lang="en" altLang="zh-TW" dirty="0" err="1"/>
              <a:t>consista</a:t>
            </a:r>
            <a:endParaRPr lang="en" altLang="zh-TW" dirty="0"/>
          </a:p>
          <a:p>
            <a:pPr lvl="0"/>
            <a:endParaRPr lang="en" altLang="zh-TW" dirty="0"/>
          </a:p>
          <a:p>
            <a:pPr lvl="0"/>
            <a:r>
              <a:rPr lang="en" altLang="zh-TW" dirty="0"/>
              <a:t>Lorem ipsum dolore </a:t>
            </a:r>
            <a:r>
              <a:rPr lang="en" altLang="zh-TW" dirty="0" err="1"/>
              <a:t>est</a:t>
            </a:r>
            <a:r>
              <a:rPr lang="en" altLang="zh-TW" dirty="0"/>
              <a:t> </a:t>
            </a:r>
            <a:r>
              <a:rPr lang="en" altLang="zh-TW" dirty="0" err="1"/>
              <a:t>consista</a:t>
            </a:r>
            <a:endParaRPr lang="en" altLang="zh-TW" dirty="0"/>
          </a:p>
          <a:p>
            <a:pPr lvl="0"/>
            <a:endParaRPr lang="en" altLang="zh-TW" dirty="0"/>
          </a:p>
          <a:p>
            <a:pPr lvl="0"/>
            <a:r>
              <a:rPr lang="en" altLang="zh-TW" dirty="0"/>
              <a:t>Lorem ipsum dolore </a:t>
            </a:r>
            <a:r>
              <a:rPr lang="en" altLang="zh-TW" dirty="0" err="1"/>
              <a:t>est</a:t>
            </a:r>
            <a:r>
              <a:rPr lang="en" altLang="zh-TW" dirty="0"/>
              <a:t> </a:t>
            </a:r>
            <a:r>
              <a:rPr lang="en" altLang="zh-TW" dirty="0" err="1"/>
              <a:t>consista</a:t>
            </a:r>
            <a:endParaRPr lang="en" altLang="zh-TW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B278EBD-92D1-3044-B563-5C2F58B64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2363" y="4788755"/>
            <a:ext cx="2057400" cy="1369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5581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358" y="2141169"/>
            <a:ext cx="7732642" cy="476846"/>
          </a:xfrm>
        </p:spPr>
        <p:txBody>
          <a:bodyPr anchor="ctr">
            <a:normAutofit/>
          </a:bodyPr>
          <a:lstStyle>
            <a:lvl1pPr>
              <a:defRPr sz="2600" b="1" i="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r>
              <a:rPr lang="en" altLang="zh-TW" dirty="0"/>
              <a:t>SECTION ONE</a:t>
            </a:r>
            <a:r>
              <a:rPr lang="zh-TW" altLang="en-US" dirty="0"/>
              <a:t> 章節ㄧ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8358" y="2618015"/>
            <a:ext cx="7732642" cy="783772"/>
          </a:xfrm>
        </p:spPr>
        <p:txBody>
          <a:bodyPr anchor="t">
            <a:normAutofit/>
          </a:bodyPr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" altLang="zh-TW" dirty="0"/>
              <a:t>Optional subtitle in one or two lines</a:t>
            </a:r>
          </a:p>
          <a:p>
            <a:pPr lvl="0"/>
            <a:r>
              <a:rPr lang="zh-TW" altLang="en-US" dirty="0"/>
              <a:t>副標題</a:t>
            </a:r>
            <a:endParaRPr lang="en" altLang="zh-TW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B652992B-8CA3-1647-8093-C67F49A36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2363" y="4788755"/>
            <a:ext cx="2057400" cy="1369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065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32B5AE-41C3-DCE1-4C41-59DC200F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79CBF37-D9F2-45CE-B46F-980CE600F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7418C82-831F-1E09-63E1-6EA5F160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4CE609E-FFAD-5971-B3D1-635EFFB8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4292CD5-1D91-68F9-9911-EED8D676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66716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358" y="2141169"/>
            <a:ext cx="7732642" cy="476846"/>
          </a:xfrm>
        </p:spPr>
        <p:txBody>
          <a:bodyPr anchor="ctr">
            <a:normAutofit/>
          </a:bodyPr>
          <a:lstStyle>
            <a:lvl1pPr>
              <a:defRPr sz="2600" b="1" i="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r>
              <a:rPr lang="en" altLang="zh-TW" dirty="0"/>
              <a:t>SECTION THREE</a:t>
            </a:r>
            <a:r>
              <a:rPr lang="zh-TW" altLang="en-US" dirty="0"/>
              <a:t> 章節三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555E1591-E5A4-124B-B6CA-5EAF13589C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8358" y="2618015"/>
            <a:ext cx="7732642" cy="783772"/>
          </a:xfrm>
        </p:spPr>
        <p:txBody>
          <a:bodyPr anchor="t">
            <a:normAutofit/>
          </a:bodyPr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" altLang="zh-TW" dirty="0"/>
              <a:t>Optional subtitle in one or two lines</a:t>
            </a:r>
          </a:p>
          <a:p>
            <a:pPr lvl="0"/>
            <a:r>
              <a:rPr lang="zh-TW" altLang="en-US" dirty="0"/>
              <a:t>副標題</a:t>
            </a:r>
            <a:endParaRPr lang="en" altLang="zh-TW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002DDC-17F1-FB4C-89E2-CA3E46259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2363" y="4788755"/>
            <a:ext cx="2057400" cy="1369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4715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兩個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358" y="325151"/>
            <a:ext cx="7732642" cy="556592"/>
          </a:xfrm>
        </p:spPr>
        <p:txBody>
          <a:bodyPr anchor="t">
            <a:noAutofit/>
          </a:bodyPr>
          <a:lstStyle>
            <a:lvl1pPr>
              <a:defRPr sz="2000" b="1" i="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r>
              <a:rPr lang="en" altLang="zh-TW" dirty="0"/>
              <a:t>CHAPTER TITLE ONE OR TWO LINES</a:t>
            </a:r>
            <a:br>
              <a:rPr lang="en" altLang="zh-TW" dirty="0"/>
            </a:br>
            <a:r>
              <a:rPr lang="zh-TW" altLang="en-US" dirty="0"/>
              <a:t>主標題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8358" y="914401"/>
            <a:ext cx="7732642" cy="273845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solidFill>
                  <a:schemeClr val="bg2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" altLang="zh-TW" dirty="0"/>
              <a:t>Optional </a:t>
            </a:r>
            <a:r>
              <a:rPr lang="en" altLang="zh-TW" dirty="0" err="1"/>
              <a:t>subtilte</a:t>
            </a:r>
            <a:r>
              <a:rPr lang="zh-TW" altLang="en-US" dirty="0"/>
              <a:t> 副標題</a:t>
            </a:r>
            <a:endParaRPr lang="en" altLang="zh-TW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8358" y="1271671"/>
            <a:ext cx="8607284" cy="3495592"/>
          </a:xfrm>
        </p:spPr>
        <p:txBody>
          <a:bodyPr>
            <a:norm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 b="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dirty="0"/>
              <a:t>Paragraph Headline</a:t>
            </a:r>
            <a:r>
              <a:rPr lang="zh-TW" altLang="en-US" dirty="0"/>
              <a:t> 段落標題</a:t>
            </a: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E7C933-7041-7E47-B6B2-61D630A67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2363" y="4788755"/>
            <a:ext cx="2057400" cy="1369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bg1"/>
                </a:solidFill>
                <a:latin typeface="Arial Unicode MS" panose="020B0604020202020204" pitchFamily="34" charset="-128"/>
                <a:ea typeface="微軟正黑體" panose="020B0604030504040204" pitchFamily="34" charset="-120"/>
              </a:defRPr>
            </a:lvl1pPr>
          </a:lstStyle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835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7945B69-B6C3-247E-F1B1-8ED526B3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32C337F4-98F9-1671-50C6-3F333741A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C8ADA164-E86E-B4CC-6866-8781B459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CCB5A7C-811A-5413-FF1F-95F09BF4C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9EF0AA4-A151-8131-0345-1A66E0FE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499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89AA35-F4BF-1625-F5AB-853BA416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F5AF3C0-DF77-7A82-3C2A-C994DB7A2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A2583534-72DB-A5DC-ED7D-08BA4F131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0E34F212-2CA5-7370-D2E2-B6DAD2D1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744C8286-D0DA-5187-3FA3-703ABE10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2C8582D0-0D94-359A-32EF-245AB1B1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58073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10959AB-A265-78FD-2799-D16E9770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086ED862-6CC1-1452-7AAF-9E7B3471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5E554552-9D27-17F8-2901-8EFEC4632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9295840A-3096-1E12-95BD-8520F2E77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D1B4FD8B-579F-213A-111A-76CBC3EB6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5F2FD296-524D-F787-8766-7FF134E6F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E306293D-76E0-9C12-A459-9B5E07A2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87EFCF93-C33A-62C1-233D-6E2A8BC7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59595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34E09C6-7256-9DFA-B50A-2A9C3F7F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2ED4E9BB-028B-1A4B-CD2F-AF4033E8D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A5467B5B-12CE-944B-ADC5-C65105EC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4CE54E44-034C-AAF3-3808-82BA498F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880247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A39D624A-C4E9-53AE-1874-9429689E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6AFF0075-DC3F-C8FF-1E33-F47FC98B9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09AB3839-D03A-EE2F-6B7E-620583DC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31088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BC37EEE-5172-45AA-056E-ACC9CF22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2F58556-6B66-B407-2AE8-DD3097B4C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D0E49D0B-E6E9-CF97-0712-111CF0745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3D2D8B88-AC66-BA45-5F8D-15DF1177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89A1DC8D-B824-BB9F-5C14-6ECE7808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75A65145-304E-D427-1E17-28D5B2FD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130936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519CDF9-0758-F7CF-4056-422D33FF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94EBBEE2-0820-4AEA-FDA5-5BA386621F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B63A79F0-8DBF-1840-AE9C-DD834D91D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E08ED79A-8B01-ED57-14ED-51F5C1EF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EAFCA000-1B35-6BBB-64E5-F09D4BB8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D4902270-8F96-0FD8-3527-1FABC11D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36307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187D9D10-88F9-12DC-033C-5FD54DB5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A3074C70-FC4C-F928-845A-1FCA0F7CF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346A3AA-27C0-77EE-9A98-078BD5215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81AAC-71FA-4FAE-9947-496A7CD456CF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5F554165-FD53-FFC0-7B57-FFFFA767A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B160A4EE-1644-DFA0-036F-54309AFDF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575D9-DC27-B341-B0BE-851881506FF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289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7" r:id="rId15"/>
    <p:sldLayoutId id="2147483698" r:id="rId16"/>
    <p:sldLayoutId id="2147483680" r:id="rId17"/>
    <p:sldLayoutId id="2147483662" r:id="rId18"/>
    <p:sldLayoutId id="2147483663" r:id="rId19"/>
    <p:sldLayoutId id="2147483673" r:id="rId20"/>
    <p:sldLayoutId id="2147483676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hyperlink" Target="https://www.milacron.com/" TargetMode="External"/><Relationship Id="rId2" Type="http://schemas.openxmlformats.org/officeDocument/2006/relationships/hyperlink" Target="https://www.arburg.com/e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svg"/><Relationship Id="rId5" Type="http://schemas.openxmlformats.org/officeDocument/2006/relationships/image" Target="../media/image25.png"/><Relationship Id="rId10" Type="http://schemas.openxmlformats.org/officeDocument/2006/relationships/hyperlink" Target="https://www.engelglobal.com/en/home" TargetMode="External"/><Relationship Id="rId4" Type="http://schemas.openxmlformats.org/officeDocument/2006/relationships/image" Target="../media/image28.sv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776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D5BC8CB-AB8C-2048-849C-4907EBC0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10</a:t>
            </a:fld>
            <a:endParaRPr kumimoji="1"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4DDC5CC6-F0E8-9A3B-C9D3-E66E0DC76A61}"/>
              </a:ext>
            </a:extLst>
          </p:cNvPr>
          <p:cNvSpPr/>
          <p:nvPr/>
        </p:nvSpPr>
        <p:spPr>
          <a:xfrm>
            <a:off x="0" y="-186401"/>
            <a:ext cx="1778000" cy="801708"/>
          </a:xfrm>
          <a:prstGeom prst="roundRect">
            <a:avLst/>
          </a:prstGeom>
          <a:solidFill>
            <a:srgbClr val="4D58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66CA1DE4-7124-CDA2-B791-F842B82DF60C}"/>
              </a:ext>
            </a:extLst>
          </p:cNvPr>
          <p:cNvSpPr txBox="1"/>
          <p:nvPr/>
        </p:nvSpPr>
        <p:spPr>
          <a:xfrm>
            <a:off x="53974" y="114624"/>
            <a:ext cx="160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參考網站</a:t>
            </a:r>
            <a:endParaRPr lang="en-US" altLang="zh-TW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67BEB292-C1AE-6E28-7B96-FFFA7FC87FCA}"/>
              </a:ext>
            </a:extLst>
          </p:cNvPr>
          <p:cNvSpPr txBox="1"/>
          <p:nvPr/>
        </p:nvSpPr>
        <p:spPr>
          <a:xfrm>
            <a:off x="2231600" y="4090599"/>
            <a:ext cx="1041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Arburg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024E1FA-1FDF-D4F4-D42E-8B9E1FB8E5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zh-TW" altLang="en-US"/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xmlns="" id="{CC0254ED-25C6-A37F-9D1A-2B893EE04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36801" y="549073"/>
            <a:ext cx="1738858" cy="3314697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xmlns="" id="{A580F80B-9BB5-3CC6-B934-85D4C842C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34460" y="549073"/>
            <a:ext cx="2126548" cy="310675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0037E416-F0E9-167C-2584-D7AD49C55DEA}"/>
              </a:ext>
            </a:extLst>
          </p:cNvPr>
          <p:cNvSpPr txBox="1"/>
          <p:nvPr/>
        </p:nvSpPr>
        <p:spPr>
          <a:xfrm>
            <a:off x="4467982" y="4104499"/>
            <a:ext cx="1041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Milacron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形 14">
            <a:extLst>
              <a:ext uri="{FF2B5EF4-FFF2-40B4-BE49-F238E27FC236}">
                <a16:creationId xmlns:a16="http://schemas.microsoft.com/office/drawing/2014/main" xmlns="" id="{48E3EAE2-784C-5306-9787-4239FEFDD6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104360" y="549072"/>
            <a:ext cx="2147693" cy="33747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E2DA0684-C5B2-F1CC-5061-C2A5B7CAC8D2}"/>
              </a:ext>
            </a:extLst>
          </p:cNvPr>
          <p:cNvSpPr txBox="1"/>
          <p:nvPr/>
        </p:nvSpPr>
        <p:spPr>
          <a:xfrm>
            <a:off x="6657506" y="4079307"/>
            <a:ext cx="1041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ENGEL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869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D5BC8CB-AB8C-2048-849C-4907EBC0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11</a:t>
            </a:fld>
            <a:endParaRPr kumimoji="1"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4DDC5CC6-F0E8-9A3B-C9D3-E66E0DC76A61}"/>
              </a:ext>
            </a:extLst>
          </p:cNvPr>
          <p:cNvSpPr/>
          <p:nvPr/>
        </p:nvSpPr>
        <p:spPr>
          <a:xfrm>
            <a:off x="0" y="-186401"/>
            <a:ext cx="1778000" cy="801708"/>
          </a:xfrm>
          <a:prstGeom prst="roundRect">
            <a:avLst/>
          </a:prstGeom>
          <a:solidFill>
            <a:srgbClr val="4D58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26E83164-E456-7249-EFDA-3D24911BB5C5}"/>
              </a:ext>
            </a:extLst>
          </p:cNvPr>
          <p:cNvSpPr txBox="1"/>
          <p:nvPr/>
        </p:nvSpPr>
        <p:spPr>
          <a:xfrm>
            <a:off x="53974" y="114624"/>
            <a:ext cx="160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作業流程</a:t>
            </a:r>
            <a:endParaRPr lang="en-US" altLang="zh-TW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" name="Google Shape;179;p24">
            <a:extLst>
              <a:ext uri="{FF2B5EF4-FFF2-40B4-BE49-F238E27FC236}">
                <a16:creationId xmlns:a16="http://schemas.microsoft.com/office/drawing/2014/main" xmlns="" id="{C4A7C77B-03E4-9602-2AE1-49263B7F926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8275" y="898200"/>
            <a:ext cx="6353600" cy="3789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39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EA761E2-5185-684F-9B12-FEB4B04B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讓世界</a:t>
            </a:r>
            <a:br>
              <a:rPr lang="en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看見台灣</a:t>
            </a:r>
            <a:endParaRPr kumimoji="1"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21BF20A5-E010-DD46-BE0B-F76265D60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成為</a:t>
            </a:r>
            <a:r>
              <a:rPr kumimoji="1" lang="en" altLang="zh-TW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B2B</a:t>
            </a:r>
            <a:r>
              <a:rPr kumimoji="1" lang="zh-TW" altLang="en-US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企業成長的加速器，讓企業品牌揚名全球的最佳策略夥伴</a:t>
            </a:r>
          </a:p>
        </p:txBody>
      </p:sp>
    </p:spTree>
    <p:extLst>
      <p:ext uri="{BB962C8B-B14F-4D97-AF65-F5344CB8AC3E}">
        <p14:creationId xmlns:p14="http://schemas.microsoft.com/office/powerpoint/2010/main" val="71943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1501D0A-9D41-9040-B0A9-873EB67E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THANK YOU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3171940-DAA3-A64C-AC11-6E449F9317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TW" altLang="en-US" dirty="0"/>
              <a:t>謝謝您的聆聽</a:t>
            </a:r>
          </a:p>
        </p:txBody>
      </p:sp>
    </p:spTree>
    <p:extLst>
      <p:ext uri="{BB962C8B-B14F-4D97-AF65-F5344CB8AC3E}">
        <p14:creationId xmlns:p14="http://schemas.microsoft.com/office/powerpoint/2010/main" val="272650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B55DA5D-5029-5F42-9F2E-6E0F65BA45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伯佳網站</a:t>
            </a:r>
            <a:r>
              <a:rPr lang="en-US" altLang="zh-TW" b="1" dirty="0">
                <a:effectLst/>
              </a:rPr>
              <a:t>-</a:t>
            </a:r>
            <a:r>
              <a:rPr lang="zh-TW" altLang="en-US" b="1" dirty="0">
                <a:effectLst/>
              </a:rPr>
              <a:t> 客戶啟動會議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DD1E8AF1-2F3A-E348-A8BA-2FFA9C8D4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335C007C-D30F-3E48-9358-F0E2F80C469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kumimoji="1" lang="zh-TW" altLang="en-US" dirty="0"/>
              <a:t>體驗設計部</a:t>
            </a:r>
          </a:p>
          <a:p>
            <a:r>
              <a:rPr kumimoji="1" lang="zh-TW" altLang="en-US" dirty="0"/>
              <a:t>蔡惠閔 </a:t>
            </a:r>
            <a:r>
              <a:rPr kumimoji="1" lang="en-US" altLang="zh-TW" dirty="0"/>
              <a:t>France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531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CBCD4DC-02E3-D544-AA9E-9159F4D4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08" y="910822"/>
            <a:ext cx="7732642" cy="556592"/>
          </a:xfrm>
        </p:spPr>
        <p:txBody>
          <a:bodyPr/>
          <a:lstStyle/>
          <a:p>
            <a:r>
              <a:rPr kumimoji="1" lang="zh-TW" altLang="en-US" dirty="0"/>
              <a:t>企業識別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8D8C59CF-ECEA-8D46-B483-4CA314417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479" y="3925749"/>
            <a:ext cx="8607284" cy="556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sz="1400" dirty="0">
                <a:solidFill>
                  <a:schemeClr val="bg2">
                    <a:lumMod val="50000"/>
                  </a:schemeClr>
                </a:solidFill>
              </a:rPr>
              <a:t>目前標準色參考</a:t>
            </a:r>
            <a:r>
              <a:rPr kumimoji="1" lang="en-US" altLang="zh-TW" sz="1400" dirty="0">
                <a:solidFill>
                  <a:schemeClr val="bg2">
                    <a:lumMod val="50000"/>
                  </a:schemeClr>
                </a:solidFill>
              </a:rPr>
              <a:t>logo </a:t>
            </a:r>
            <a:r>
              <a:rPr kumimoji="1" lang="zh-TW" altLang="en-US" sz="1400" dirty="0">
                <a:solidFill>
                  <a:schemeClr val="bg2">
                    <a:lumMod val="50000"/>
                  </a:schemeClr>
                </a:solidFill>
              </a:rPr>
              <a:t>以及線上官網的主要配色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D5BC8CB-AB8C-2048-849C-4907EBC0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3</a:t>
            </a:fld>
            <a:endParaRPr kumimoji="1"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4DDC5CC6-F0E8-9A3B-C9D3-E66E0DC76A61}"/>
              </a:ext>
            </a:extLst>
          </p:cNvPr>
          <p:cNvSpPr/>
          <p:nvPr/>
        </p:nvSpPr>
        <p:spPr>
          <a:xfrm>
            <a:off x="0" y="-186401"/>
            <a:ext cx="1191025" cy="801708"/>
          </a:xfrm>
          <a:prstGeom prst="roundRect">
            <a:avLst/>
          </a:prstGeom>
          <a:solidFill>
            <a:srgbClr val="4D58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66CA1DE4-7124-CDA2-B791-F842B82DF60C}"/>
              </a:ext>
            </a:extLst>
          </p:cNvPr>
          <p:cNvSpPr txBox="1"/>
          <p:nvPr/>
        </p:nvSpPr>
        <p:spPr>
          <a:xfrm>
            <a:off x="53974" y="114624"/>
            <a:ext cx="108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CIS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768F1C41-769E-ECBF-7051-6CA090BE2565}"/>
              </a:ext>
            </a:extLst>
          </p:cNvPr>
          <p:cNvSpPr txBox="1"/>
          <p:nvPr/>
        </p:nvSpPr>
        <p:spPr>
          <a:xfrm>
            <a:off x="347113" y="2250411"/>
            <a:ext cx="87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標準色</a:t>
            </a: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xmlns="" id="{75F30249-AB8A-E3A8-C823-CEFCF484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3656" y="1400510"/>
            <a:ext cx="3111796" cy="408335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xmlns="" id="{BA8ABF0B-9DEF-5CEE-F5E8-BC7A6DDFD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3656" y="2732211"/>
            <a:ext cx="1431851" cy="68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5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D5BC8CB-AB8C-2048-849C-4907EBC0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4</a:t>
            </a:fld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66CA1DE4-7124-CDA2-B791-F842B82DF60C}"/>
              </a:ext>
            </a:extLst>
          </p:cNvPr>
          <p:cNvSpPr txBox="1"/>
          <p:nvPr/>
        </p:nvSpPr>
        <p:spPr>
          <a:xfrm>
            <a:off x="53974" y="114624"/>
            <a:ext cx="160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集團架構</a:t>
            </a:r>
            <a:endParaRPr lang="en-US" altLang="zh-TW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xmlns="" id="{CBDA02A3-8BA2-19AE-0858-76ECD280E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201970"/>
            <a:ext cx="9144000" cy="47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7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D5BC8CB-AB8C-2048-849C-4907EBC0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4DDC5CC6-F0E8-9A3B-C9D3-E66E0DC76A61}"/>
              </a:ext>
            </a:extLst>
          </p:cNvPr>
          <p:cNvSpPr/>
          <p:nvPr/>
        </p:nvSpPr>
        <p:spPr>
          <a:xfrm>
            <a:off x="0" y="-186401"/>
            <a:ext cx="2063750" cy="947356"/>
          </a:xfrm>
          <a:prstGeom prst="roundRect">
            <a:avLst/>
          </a:prstGeom>
          <a:solidFill>
            <a:srgbClr val="4D58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66CA1DE4-7124-CDA2-B791-F842B82DF60C}"/>
              </a:ext>
            </a:extLst>
          </p:cNvPr>
          <p:cNvSpPr txBox="1"/>
          <p:nvPr/>
        </p:nvSpPr>
        <p:spPr>
          <a:xfrm>
            <a:off x="53974" y="114624"/>
            <a:ext cx="1825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首頁</a:t>
            </a:r>
            <a:r>
              <a:rPr lang="en-US" altLang="zh-TW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區塊配置</a:t>
            </a:r>
            <a:endParaRPr lang="en-US" altLang="zh-TW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B4BBF67B-902B-AB6F-493B-19B5060D4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24" y="226589"/>
            <a:ext cx="3231610" cy="469032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3DD4F37-FD0A-1EAF-558F-32B2C3A36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711" y="1338025"/>
            <a:ext cx="3251480" cy="35788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B97C09D-86FD-CABA-4054-9395F96ABD71}"/>
              </a:ext>
            </a:extLst>
          </p:cNvPr>
          <p:cNvSpPr/>
          <p:nvPr/>
        </p:nvSpPr>
        <p:spPr>
          <a:xfrm>
            <a:off x="536235" y="884603"/>
            <a:ext cx="2698172" cy="599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Banner (</a:t>
            </a:r>
            <a:r>
              <a:rPr lang="zh-TW" altLang="en-US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建議不要超過三個</a:t>
            </a:r>
            <a:r>
              <a:rPr lang="en-US" altLang="zh-TW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 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 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推薦或新品產品 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整廠服務 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ESG …. )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6A9C431-F954-0BEF-884C-692A13E6CD3E}"/>
              </a:ext>
            </a:extLst>
          </p:cNvPr>
          <p:cNvSpPr/>
          <p:nvPr/>
        </p:nvSpPr>
        <p:spPr>
          <a:xfrm>
            <a:off x="1202512" y="1839886"/>
            <a:ext cx="981468" cy="335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 優勢</a:t>
            </a:r>
            <a:endParaRPr lang="en-US" altLang="zh-TW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B270F63-3C09-3EC8-0C37-3B75EE213A96}"/>
              </a:ext>
            </a:extLst>
          </p:cNvPr>
          <p:cNvSpPr/>
          <p:nvPr/>
        </p:nvSpPr>
        <p:spPr>
          <a:xfrm>
            <a:off x="-232580" y="2479313"/>
            <a:ext cx="2528909" cy="663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整廠規畫</a:t>
            </a:r>
            <a:endParaRPr lang="en-US" altLang="zh-TW" sz="1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提供目前整廠規畫的服務重點於特色在首頁提供</a:t>
            </a:r>
            <a:endParaRPr lang="en-US" altLang="zh-TW" sz="1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B96624A-10DE-EB4A-B06D-240AB6CB87F0}"/>
              </a:ext>
            </a:extLst>
          </p:cNvPr>
          <p:cNvSpPr/>
          <p:nvPr/>
        </p:nvSpPr>
        <p:spPr>
          <a:xfrm>
            <a:off x="5601890" y="168986"/>
            <a:ext cx="3162744" cy="528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/>
              <a:t>產業應用</a:t>
            </a:r>
            <a:r>
              <a:rPr lang="en-US" altLang="zh-TW" sz="1100" dirty="0"/>
              <a:t>, </a:t>
            </a:r>
            <a:r>
              <a:rPr lang="zh-TW" altLang="en-US" sz="1100" dirty="0"/>
              <a:t>應用產業名稱</a:t>
            </a:r>
            <a:r>
              <a:rPr lang="en-US" altLang="zh-TW" sz="1100" dirty="0"/>
              <a:t>, </a:t>
            </a:r>
            <a:r>
              <a:rPr lang="zh-TW" altLang="en-US" sz="1100" dirty="0"/>
              <a:t>特點簡述</a:t>
            </a:r>
            <a:r>
              <a:rPr lang="en-US" altLang="zh-TW" sz="1100" dirty="0"/>
              <a:t>, </a:t>
            </a:r>
            <a:r>
              <a:rPr lang="zh-TW" altLang="en-US" sz="1100" dirty="0"/>
              <a:t>或主要製作的範圍重點說明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CB70CFA-6AD1-030B-DB44-5EAD007A2CD2}"/>
              </a:ext>
            </a:extLst>
          </p:cNvPr>
          <p:cNvSpPr/>
          <p:nvPr/>
        </p:nvSpPr>
        <p:spPr>
          <a:xfrm>
            <a:off x="8754026" y="2639981"/>
            <a:ext cx="1314887" cy="4609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/>
              <a:t>讓使用者可以快速與我們聯繫詢問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xmlns="" id="{EE9F1CA7-FDD6-76FB-1380-5F34D0F73985}"/>
              </a:ext>
            </a:extLst>
          </p:cNvPr>
          <p:cNvCxnSpPr>
            <a:cxnSpLocks/>
          </p:cNvCxnSpPr>
          <p:nvPr/>
        </p:nvCxnSpPr>
        <p:spPr>
          <a:xfrm flipH="1" flipV="1">
            <a:off x="7665371" y="1357948"/>
            <a:ext cx="276117" cy="39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xmlns="" id="{876F8A77-96EC-7304-0CD9-53170ACB2442}"/>
              </a:ext>
            </a:extLst>
          </p:cNvPr>
          <p:cNvCxnSpPr/>
          <p:nvPr/>
        </p:nvCxnSpPr>
        <p:spPr>
          <a:xfrm flipV="1">
            <a:off x="8138916" y="2811213"/>
            <a:ext cx="55922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xmlns="" id="{F181F47A-012C-7CB2-847C-84D7F49B865D}"/>
              </a:ext>
            </a:extLst>
          </p:cNvPr>
          <p:cNvCxnSpPr/>
          <p:nvPr/>
        </p:nvCxnSpPr>
        <p:spPr>
          <a:xfrm flipH="1">
            <a:off x="3421402" y="1070734"/>
            <a:ext cx="808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xmlns="" id="{3217F858-A13B-4619-F0C3-4A0BEBBE7E68}"/>
              </a:ext>
            </a:extLst>
          </p:cNvPr>
          <p:cNvCxnSpPr/>
          <p:nvPr/>
        </p:nvCxnSpPr>
        <p:spPr>
          <a:xfrm flipH="1" flipV="1">
            <a:off x="2268540" y="2007656"/>
            <a:ext cx="284759" cy="9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xmlns="" id="{E4DC7C9B-8E40-30AD-6607-58D757E5373E}"/>
              </a:ext>
            </a:extLst>
          </p:cNvPr>
          <p:cNvCxnSpPr/>
          <p:nvPr/>
        </p:nvCxnSpPr>
        <p:spPr>
          <a:xfrm flipH="1" flipV="1">
            <a:off x="2380889" y="3526732"/>
            <a:ext cx="622569" cy="28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1726E63-8089-6DBA-7BA2-42F668EFD1D6}"/>
              </a:ext>
            </a:extLst>
          </p:cNvPr>
          <p:cNvSpPr/>
          <p:nvPr/>
        </p:nvSpPr>
        <p:spPr>
          <a:xfrm>
            <a:off x="10885" y="4138521"/>
            <a:ext cx="1901706" cy="599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產品大類  </a:t>
            </a:r>
            <a:endParaRPr lang="en-US" altLang="zh-TW" sz="1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產品大類名稱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若有特點也可以簡單描述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xmlns="" id="{9561288E-72D1-0AFE-8735-32D3AB55C07E}"/>
              </a:ext>
            </a:extLst>
          </p:cNvPr>
          <p:cNvCxnSpPr>
            <a:cxnSpLocks/>
          </p:cNvCxnSpPr>
          <p:nvPr/>
        </p:nvCxnSpPr>
        <p:spPr>
          <a:xfrm flipH="1">
            <a:off x="1954152" y="4390631"/>
            <a:ext cx="599147" cy="10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9735EE5E-9BBC-2B0C-5A28-9EABA6FDD697}"/>
              </a:ext>
            </a:extLst>
          </p:cNvPr>
          <p:cNvSpPr/>
          <p:nvPr/>
        </p:nvSpPr>
        <p:spPr>
          <a:xfrm>
            <a:off x="-260367" y="3168918"/>
            <a:ext cx="2528908" cy="663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開版的時候若沒有適合的圖片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可以先提供大標題給我們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後續若有機台需要更換可以後續再更換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9CA4074C-279C-53DF-7617-6C7FA2F46506}"/>
              </a:ext>
            </a:extLst>
          </p:cNvPr>
          <p:cNvSpPr/>
          <p:nvPr/>
        </p:nvSpPr>
        <p:spPr>
          <a:xfrm>
            <a:off x="5612498" y="718135"/>
            <a:ext cx="3141528" cy="59930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開版時候所有應用產業的描述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無法全部產生也沒有關係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可以先提供一個暫代的文案也可以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未來等文案都完成時候再更換</a:t>
            </a:r>
            <a:r>
              <a:rPr lang="en-US" altLang="zh-TW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463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D5BC8CB-AB8C-2048-849C-4907EBC0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4DDC5CC6-F0E8-9A3B-C9D3-E66E0DC76A61}"/>
              </a:ext>
            </a:extLst>
          </p:cNvPr>
          <p:cNvSpPr/>
          <p:nvPr/>
        </p:nvSpPr>
        <p:spPr>
          <a:xfrm>
            <a:off x="0" y="-186401"/>
            <a:ext cx="2063750" cy="947356"/>
          </a:xfrm>
          <a:prstGeom prst="roundRect">
            <a:avLst/>
          </a:prstGeom>
          <a:solidFill>
            <a:srgbClr val="4D58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66CA1DE4-7124-CDA2-B791-F842B82DF60C}"/>
              </a:ext>
            </a:extLst>
          </p:cNvPr>
          <p:cNvSpPr txBox="1"/>
          <p:nvPr/>
        </p:nvSpPr>
        <p:spPr>
          <a:xfrm>
            <a:off x="152251" y="57474"/>
            <a:ext cx="1704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產品分類 </a:t>
            </a:r>
            <a:r>
              <a:rPr lang="en-US" altLang="zh-TW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TW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列表</a:t>
            </a:r>
            <a:endParaRPr lang="en-US" altLang="zh-TW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698D563-EB1D-E3A5-8A81-723BC6EE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94" y="0"/>
            <a:ext cx="3143735" cy="5143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14EFB2F6-E9C6-1EC4-CEB3-267B22749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974" y="0"/>
            <a:ext cx="2949677" cy="5143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EA4CEC06-872F-53D9-3067-AF4EBB520116}"/>
              </a:ext>
            </a:extLst>
          </p:cNvPr>
          <p:cNvSpPr/>
          <p:nvPr/>
        </p:nvSpPr>
        <p:spPr>
          <a:xfrm>
            <a:off x="7322758" y="287277"/>
            <a:ext cx="1601435" cy="451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共通特色特點</a:t>
            </a:r>
            <a:r>
              <a:rPr lang="en-US" altLang="zh-TW" sz="1000" dirty="0"/>
              <a:t>, </a:t>
            </a:r>
            <a:r>
              <a:rPr lang="zh-TW" altLang="en-US" sz="1000" dirty="0"/>
              <a:t>或重點是描述</a:t>
            </a:r>
            <a:r>
              <a:rPr lang="en-US" altLang="zh-TW" sz="1000" dirty="0"/>
              <a:t>,</a:t>
            </a:r>
            <a:r>
              <a:rPr lang="zh-TW" altLang="en-US" sz="1000" dirty="0"/>
              <a:t>不建議過多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xmlns="" id="{0D70E351-BAB9-E623-DCE3-85EFC5AA4EFC}"/>
              </a:ext>
            </a:extLst>
          </p:cNvPr>
          <p:cNvCxnSpPr/>
          <p:nvPr/>
        </p:nvCxnSpPr>
        <p:spPr>
          <a:xfrm flipV="1">
            <a:off x="6740866" y="396028"/>
            <a:ext cx="498764" cy="11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CC48C0E-1939-10E8-063F-F14024801B26}"/>
              </a:ext>
            </a:extLst>
          </p:cNvPr>
          <p:cNvSpPr/>
          <p:nvPr/>
        </p:nvSpPr>
        <p:spPr>
          <a:xfrm>
            <a:off x="8540651" y="1556747"/>
            <a:ext cx="2167653" cy="370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/>
              <a:t>名稱 </a:t>
            </a:r>
            <a:r>
              <a:rPr lang="en-US" altLang="zh-TW" sz="1000" dirty="0"/>
              <a:t>/</a:t>
            </a:r>
            <a:r>
              <a:rPr lang="zh-TW" altLang="en-US" sz="1000" dirty="0"/>
              <a:t> 型號</a:t>
            </a:r>
            <a:endParaRPr lang="en-US" altLang="zh-TW" sz="1000" dirty="0"/>
          </a:p>
          <a:p>
            <a:r>
              <a:rPr lang="zh-TW" altLang="en-US" sz="1000" dirty="0"/>
              <a:t>與特殊差異</a:t>
            </a:r>
            <a:r>
              <a:rPr lang="en-US" altLang="zh-TW" sz="1000" dirty="0"/>
              <a:t>, (</a:t>
            </a:r>
            <a:r>
              <a:rPr lang="zh-TW" altLang="en-US" sz="1000" dirty="0"/>
              <a:t>若沒有只有也可以</a:t>
            </a:r>
            <a:r>
              <a:rPr lang="en-US" altLang="zh-TW" sz="1000" dirty="0"/>
              <a:t>)</a:t>
            </a:r>
            <a:endParaRPr lang="zh-TW" altLang="en-US" sz="10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xmlns="" id="{849962A6-9973-4377-F7C3-34AE8172185E}"/>
              </a:ext>
            </a:extLst>
          </p:cNvPr>
          <p:cNvCxnSpPr/>
          <p:nvPr/>
        </p:nvCxnSpPr>
        <p:spPr>
          <a:xfrm>
            <a:off x="7949990" y="1654988"/>
            <a:ext cx="536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xmlns="" id="{72251901-9BE9-95E6-EE01-1CAFA7F5DF7F}"/>
              </a:ext>
            </a:extLst>
          </p:cNvPr>
          <p:cNvCxnSpPr/>
          <p:nvPr/>
        </p:nvCxnSpPr>
        <p:spPr>
          <a:xfrm flipH="1">
            <a:off x="1791015" y="1413164"/>
            <a:ext cx="658537" cy="5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92AA29A-6432-9B25-7078-4891A9BB77B5}"/>
              </a:ext>
            </a:extLst>
          </p:cNvPr>
          <p:cNvSpPr/>
          <p:nvPr/>
        </p:nvSpPr>
        <p:spPr>
          <a:xfrm>
            <a:off x="767170" y="1147304"/>
            <a:ext cx="928301" cy="531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分類名稱</a:t>
            </a:r>
            <a:endParaRPr lang="en-US" altLang="zh-TW" sz="1000" dirty="0"/>
          </a:p>
          <a:p>
            <a:pPr algn="ctr"/>
            <a:r>
              <a:rPr lang="zh-TW" altLang="en-US" sz="1000" dirty="0"/>
              <a:t>特色描述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6F4A9AB9-04F8-8ABF-7057-FE541003AB46}"/>
              </a:ext>
            </a:extLst>
          </p:cNvPr>
          <p:cNvSpPr/>
          <p:nvPr/>
        </p:nvSpPr>
        <p:spPr>
          <a:xfrm>
            <a:off x="823715" y="3891868"/>
            <a:ext cx="1934599" cy="3437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文字上可以視需求調整</a:t>
            </a:r>
          </a:p>
        </p:txBody>
      </p:sp>
    </p:spTree>
    <p:extLst>
      <p:ext uri="{BB962C8B-B14F-4D97-AF65-F5344CB8AC3E}">
        <p14:creationId xmlns:p14="http://schemas.microsoft.com/office/powerpoint/2010/main" val="39596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D5BC8CB-AB8C-2048-849C-4907EBC0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7</a:t>
            </a:fld>
            <a:endParaRPr kumimoji="1"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4DDC5CC6-F0E8-9A3B-C9D3-E66E0DC76A61}"/>
              </a:ext>
            </a:extLst>
          </p:cNvPr>
          <p:cNvSpPr/>
          <p:nvPr/>
        </p:nvSpPr>
        <p:spPr>
          <a:xfrm>
            <a:off x="0" y="-186401"/>
            <a:ext cx="2063750" cy="947356"/>
          </a:xfrm>
          <a:prstGeom prst="roundRect">
            <a:avLst/>
          </a:prstGeom>
          <a:solidFill>
            <a:srgbClr val="4D58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66CA1DE4-7124-CDA2-B791-F842B82DF60C}"/>
              </a:ext>
            </a:extLst>
          </p:cNvPr>
          <p:cNvSpPr txBox="1"/>
          <p:nvPr/>
        </p:nvSpPr>
        <p:spPr>
          <a:xfrm>
            <a:off x="152251" y="57474"/>
            <a:ext cx="1704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產品詳細頁</a:t>
            </a:r>
            <a:endParaRPr lang="en-US" altLang="zh-TW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BA2A8C6-5BDC-CED2-C2FE-71F9750F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01" y="304416"/>
            <a:ext cx="3386888" cy="45346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6F3E57EB-B655-F376-3FFD-ED5370C4B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140" y="459977"/>
            <a:ext cx="3106528" cy="453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5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D5BC8CB-AB8C-2048-849C-4907EBC0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8</a:t>
            </a:fld>
            <a:endParaRPr kumimoji="1"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4DDC5CC6-F0E8-9A3B-C9D3-E66E0DC76A61}"/>
              </a:ext>
            </a:extLst>
          </p:cNvPr>
          <p:cNvSpPr/>
          <p:nvPr/>
        </p:nvSpPr>
        <p:spPr>
          <a:xfrm>
            <a:off x="0" y="-186401"/>
            <a:ext cx="2063750" cy="947356"/>
          </a:xfrm>
          <a:prstGeom prst="roundRect">
            <a:avLst/>
          </a:prstGeom>
          <a:solidFill>
            <a:srgbClr val="4D58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66CA1DE4-7124-CDA2-B791-F842B82DF60C}"/>
              </a:ext>
            </a:extLst>
          </p:cNvPr>
          <p:cNvSpPr txBox="1"/>
          <p:nvPr/>
        </p:nvSpPr>
        <p:spPr>
          <a:xfrm>
            <a:off x="152251" y="57474"/>
            <a:ext cx="1704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整廠規劃</a:t>
            </a:r>
            <a:endParaRPr lang="en-US" altLang="zh-TW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42ECD54-65EF-4BDC-6A23-4F45C996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88" y="0"/>
            <a:ext cx="2075852" cy="5143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2040666-691F-2AFB-15DA-52CAFF457C19}"/>
              </a:ext>
            </a:extLst>
          </p:cNvPr>
          <p:cNvSpPr/>
          <p:nvPr/>
        </p:nvSpPr>
        <p:spPr>
          <a:xfrm>
            <a:off x="1606551" y="2978150"/>
            <a:ext cx="1374774" cy="412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可以提供組合的項目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使用圖片與文字說明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9A31329-8780-54E9-4561-3C5A681D54DD}"/>
              </a:ext>
            </a:extLst>
          </p:cNvPr>
          <p:cNvSpPr/>
          <p:nvPr/>
        </p:nvSpPr>
        <p:spPr>
          <a:xfrm>
            <a:off x="976313" y="1576388"/>
            <a:ext cx="1879599" cy="481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00" dirty="0"/>
              <a:t>設備介紹簡單說明</a:t>
            </a:r>
            <a:r>
              <a:rPr lang="en-US" altLang="zh-TW" sz="1000" dirty="0"/>
              <a:t>, </a:t>
            </a:r>
            <a:r>
              <a:rPr lang="zh-TW" altLang="en-US" sz="1000" dirty="0"/>
              <a:t>若有更多可以使用</a:t>
            </a:r>
            <a:r>
              <a:rPr lang="en-US" altLang="zh-TW" sz="1000" dirty="0"/>
              <a:t>POP</a:t>
            </a:r>
            <a:r>
              <a:rPr lang="zh-TW" altLang="en-US" sz="1000" dirty="0"/>
              <a:t>的做法出現</a:t>
            </a:r>
          </a:p>
        </p:txBody>
      </p:sp>
    </p:spTree>
    <p:extLst>
      <p:ext uri="{BB962C8B-B14F-4D97-AF65-F5344CB8AC3E}">
        <p14:creationId xmlns:p14="http://schemas.microsoft.com/office/powerpoint/2010/main" val="2110613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1D5BC8CB-AB8C-2048-849C-4907EBC0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575D9-DC27-B341-B0BE-851881506FF3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4DDC5CC6-F0E8-9A3B-C9D3-E66E0DC76A61}"/>
              </a:ext>
            </a:extLst>
          </p:cNvPr>
          <p:cNvSpPr/>
          <p:nvPr/>
        </p:nvSpPr>
        <p:spPr>
          <a:xfrm>
            <a:off x="0" y="-186401"/>
            <a:ext cx="2063750" cy="947356"/>
          </a:xfrm>
          <a:prstGeom prst="roundRect">
            <a:avLst/>
          </a:prstGeom>
          <a:solidFill>
            <a:srgbClr val="4D58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66CA1DE4-7124-CDA2-B791-F842B82DF60C}"/>
              </a:ext>
            </a:extLst>
          </p:cNvPr>
          <p:cNvSpPr txBox="1"/>
          <p:nvPr/>
        </p:nvSpPr>
        <p:spPr>
          <a:xfrm>
            <a:off x="152251" y="57474"/>
            <a:ext cx="1704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產業應用詳細頁</a:t>
            </a:r>
            <a:endParaRPr lang="en-US" altLang="zh-TW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2CD4E401-2FA1-100D-AE6F-99FD3546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906" y="461011"/>
            <a:ext cx="3150117" cy="133422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CAAF1C1E-983B-28E3-AED8-40521C611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906" y="1998921"/>
            <a:ext cx="3043372" cy="222120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1AC8290D-DE61-EBF5-DE5F-1767F4368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001" y="0"/>
            <a:ext cx="29520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3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</TotalTime>
  <Words>362</Words>
  <Application>Microsoft Office PowerPoint</Application>
  <PresentationFormat>如螢幕大小 (16:9)</PresentationFormat>
  <Paragraphs>63</Paragraphs>
  <Slides>13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PowerPoint 簡報</vt:lpstr>
      <vt:lpstr>伯佳網站- 客戶啟動會議</vt:lpstr>
      <vt:lpstr>企業識別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讓世界 看見台灣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winnie.chiu</cp:lastModifiedBy>
  <cp:revision>97</cp:revision>
  <dcterms:created xsi:type="dcterms:W3CDTF">2023-05-25T03:54:56Z</dcterms:created>
  <dcterms:modified xsi:type="dcterms:W3CDTF">2024-04-16T07:38:04Z</dcterms:modified>
</cp:coreProperties>
</file>